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__topic__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__topic__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_risk1_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_population0_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_population1_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_population2_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_population3_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_population4_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_population5_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_population6_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/>
              <a:t>__topic__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__</a:t>
            </a:r>
            <a:r>
              <a:rPr lang="en-US" dirty="0" err="1">
                <a:solidFill>
                  <a:schemeClr val="accent1"/>
                </a:solidFill>
              </a:rPr>
              <a:t>exposureNotes</a:t>
            </a:r>
            <a:r>
              <a:rPr lang="en-US" dirty="0">
                <a:solidFill>
                  <a:schemeClr val="accent1"/>
                </a:solidFill>
              </a:rPr>
              <a:t>__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susceptibilityNotes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__topic__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2341</TotalTime>
  <Words>1176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34</cp:revision>
  <dcterms:created xsi:type="dcterms:W3CDTF">2023-10-30T19:02:31Z</dcterms:created>
  <dcterms:modified xsi:type="dcterms:W3CDTF">2023-12-20T00:19:15Z</dcterms:modified>
</cp:coreProperties>
</file>